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09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080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401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74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7297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123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231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079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530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68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00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877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496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80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75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393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464D7-5D59-4C98-98DE-8D99F145CB06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622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2732" y="352599"/>
            <a:ext cx="8925062" cy="1064077"/>
          </a:xfrm>
        </p:spPr>
        <p:txBody>
          <a:bodyPr>
            <a:normAutofit fontScale="90000"/>
          </a:bodyPr>
          <a:lstStyle/>
          <a:p>
            <a:pPr rtl="1">
              <a:lnSpc>
                <a:spcPct val="107000"/>
              </a:lnSpc>
              <a:spcAft>
                <a:spcPts val="800"/>
              </a:spcAft>
            </a:pPr>
            <a:r>
              <a:rPr lang="fr-FR" sz="1800" b="1" dirty="0" smtClean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 smtClean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1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8339" y="352599"/>
            <a:ext cx="9053848" cy="628487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ar-DZ" sz="9600" b="1" dirty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بر</a:t>
            </a:r>
            <a:r>
              <a:rPr lang="ar-DZ" sz="11200" b="1" dirty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نامج الندوة العلمية حول  : قراءة في </a:t>
            </a:r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القانون</a:t>
            </a:r>
            <a:r>
              <a:rPr lang="ar-DZ" sz="8000" b="1" dirty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80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رقم </a:t>
            </a:r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26-04، </a:t>
            </a:r>
            <a:r>
              <a:rPr lang="ar-DZ" sz="11200" b="1" dirty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المتضمن التعديل الدستوري الجزائري</a:t>
            </a:r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</a:t>
            </a:r>
          </a:p>
          <a:p>
            <a:pPr algn="ctr"/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قاعة المناقشات بقسم العلوم السّياسية</a:t>
            </a:r>
            <a:endParaRPr lang="ar-DZ" sz="11200" b="1" dirty="0" smtClean="0">
              <a:solidFill>
                <a:prstClr val="black"/>
              </a:solidFill>
              <a:highlight>
                <a:srgbClr val="FFFF00"/>
              </a:highlight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0" algn="ctr">
              <a:buClr>
                <a:srgbClr val="90C226"/>
              </a:buClr>
            </a:pPr>
            <a:r>
              <a:rPr lang="ar-DZ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توقيت الجلسة الأولى:  من الساعة: 10:00 </a:t>
            </a:r>
            <a:r>
              <a:rPr lang="ar-DZ" sz="9600" b="1" dirty="0" smtClean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– 11:15</a:t>
            </a:r>
            <a:endParaRPr lang="ar-DZ" sz="9600" b="1" dirty="0">
              <a:solidFill>
                <a:prstClr val="black"/>
              </a:solidFill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0" algn="ctr">
              <a:buClr>
                <a:srgbClr val="90C226"/>
              </a:buClr>
            </a:pPr>
            <a:r>
              <a:rPr lang="fr-FR" sz="9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9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9600" b="1" dirty="0">
                <a:solidFill>
                  <a:prstClr val="black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رئاسة الجلسة الأولى : </a:t>
            </a:r>
            <a:r>
              <a:rPr lang="ar-DZ" sz="9600" b="1" dirty="0" smtClean="0">
                <a:solidFill>
                  <a:prstClr val="black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9600" b="1" dirty="0" err="1" smtClean="0">
                <a:solidFill>
                  <a:prstClr val="black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حمامدة</a:t>
            </a:r>
            <a:r>
              <a:rPr lang="ar-DZ" sz="9600" b="1" dirty="0" smtClean="0">
                <a:solidFill>
                  <a:prstClr val="black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لامية</a:t>
            </a:r>
            <a:endParaRPr lang="ar-DZ" sz="9600" b="1" dirty="0">
              <a:solidFill>
                <a:prstClr val="black"/>
              </a:solidFill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0" algn="ctr">
              <a:buClr>
                <a:srgbClr val="90C226"/>
              </a:buClr>
            </a:pPr>
            <a:r>
              <a:rPr lang="fr-FR" sz="9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9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9600" b="1" dirty="0">
                <a:solidFill>
                  <a:prstClr val="black"/>
                </a:solidFill>
                <a:highlight>
                  <a:srgbClr val="00FF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* المداخلة الافتتاحية : </a:t>
            </a:r>
            <a:r>
              <a:rPr lang="ar-DZ" sz="9600" b="1" dirty="0" err="1">
                <a:solidFill>
                  <a:prstClr val="black"/>
                </a:solidFill>
                <a:highlight>
                  <a:srgbClr val="00FF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أ.د</a:t>
            </a:r>
            <a:r>
              <a:rPr lang="ar-DZ" sz="9600" b="1" dirty="0">
                <a:solidFill>
                  <a:prstClr val="black"/>
                </a:solidFill>
                <a:highlight>
                  <a:srgbClr val="00FF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/ </a:t>
            </a:r>
            <a:r>
              <a:rPr lang="ar-DZ" sz="9600" b="1" dirty="0" err="1">
                <a:solidFill>
                  <a:prstClr val="black"/>
                </a:solidFill>
                <a:highlight>
                  <a:srgbClr val="00FF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بوحديد</a:t>
            </a:r>
            <a:r>
              <a:rPr lang="ar-DZ" sz="9600" b="1" dirty="0">
                <a:solidFill>
                  <a:prstClr val="black"/>
                </a:solidFill>
                <a:highlight>
                  <a:srgbClr val="00FF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فارس : التعديل الدستوري بين البرلمان والاستفتاء الشعبي</a:t>
            </a:r>
            <a:endParaRPr lang="fr-FR" sz="9600" b="1" dirty="0">
              <a:solidFill>
                <a:prstClr val="black"/>
              </a:solidFill>
              <a:highlight>
                <a:srgbClr val="00FFFF"/>
              </a:highlight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1" rtl="1">
              <a:buClr>
                <a:srgbClr val="90C226"/>
              </a:buClr>
            </a:pPr>
            <a:r>
              <a:rPr lang="fr-FR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Arial Unicode MS" panose="020B0604020202020204" pitchFamily="34" charset="-128"/>
                <a:cs typeface="Traditional Arabic" panose="02020603050405020304" pitchFamily="18" charset="-78"/>
              </a:rPr>
              <a:t>- المداخلة الأولى : د/ قروط فضيلة : المستجد في آليات إدارة ومراقبة العملية الانتخابية ( قراءة تحليلية للمادة 202 من التعديل الدستوري الجديد )</a:t>
            </a:r>
            <a:r>
              <a:rPr lang="fr-FR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Arial Unicode MS" panose="020B0604020202020204" pitchFamily="34" charset="-128"/>
                <a:cs typeface="Traditional Arabic" panose="02020603050405020304" pitchFamily="18" charset="-78"/>
              </a:rPr>
              <a:t/>
            </a:r>
            <a:br>
              <a:rPr lang="fr-FR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Arial Unicode MS" panose="020B0604020202020204" pitchFamily="34" charset="-128"/>
                <a:cs typeface="Traditional Arabic" panose="02020603050405020304" pitchFamily="18" charset="-78"/>
              </a:rPr>
            </a:br>
            <a:endParaRPr lang="ar-DZ" sz="9600" b="1" dirty="0">
              <a:solidFill>
                <a:prstClr val="black"/>
              </a:solidFill>
              <a:latin typeface="Traditional Arabic" panose="02020603050405020304" pitchFamily="18" charset="-78"/>
              <a:ea typeface="Arial Unicode MS" panose="020B0604020202020204" pitchFamily="34" charset="-128"/>
              <a:cs typeface="Traditional Arabic" panose="02020603050405020304" pitchFamily="18" charset="-78"/>
            </a:endParaRPr>
          </a:p>
          <a:p>
            <a:pPr lvl="1" rtl="1">
              <a:buClr>
                <a:srgbClr val="90C226"/>
              </a:buClr>
            </a:pPr>
            <a:r>
              <a:rPr lang="ar-DZ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Arial Unicode MS" panose="020B0604020202020204" pitchFamily="34" charset="-128"/>
                <a:cs typeface="Traditional Arabic" panose="02020603050405020304" pitchFamily="18" charset="-78"/>
              </a:rPr>
              <a:t>  - المداخلة الثانية : د/ مسيخ محمد لمين : الهندسة التشريعية والتحويل الوظيفي لاستقلالية السلطة المستقلة للانتخابات 2019-2026 </a:t>
            </a:r>
            <a:endParaRPr lang="fr-FR" sz="9600" b="1" dirty="0">
              <a:solidFill>
                <a:prstClr val="black"/>
              </a:solidFill>
              <a:latin typeface="Traditional Arabic" panose="02020603050405020304" pitchFamily="18" charset="-78"/>
              <a:ea typeface="Arial Unicode MS" panose="020B0604020202020204" pitchFamily="34" charset="-128"/>
              <a:cs typeface="Traditional Arabic" panose="02020603050405020304" pitchFamily="18" charset="-78"/>
            </a:endParaRPr>
          </a:p>
          <a:p>
            <a:pPr lvl="1" rtl="1">
              <a:buClr>
                <a:srgbClr val="90C226"/>
              </a:buClr>
            </a:pPr>
            <a:endParaRPr lang="ar-DZ" sz="9600" b="1" dirty="0">
              <a:solidFill>
                <a:prstClr val="black"/>
              </a:solidFill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742950" lvl="1" indent="-285750" rtl="1">
              <a:buClr>
                <a:srgbClr val="90C226"/>
              </a:buClr>
              <a:buFontTx/>
              <a:buChar char="-"/>
            </a:pPr>
            <a:r>
              <a:rPr lang="ar-DZ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الثالثة : د/</a:t>
            </a:r>
            <a:r>
              <a:rPr lang="ar-DZ" sz="9600" b="1" dirty="0" err="1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هبهوب</a:t>
            </a:r>
            <a:r>
              <a:rPr lang="ar-DZ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فوزية : نحو تعزيز استقلالية القضاء- دراسة نقدية على ضوء أحكام التعديل الدستوري                                 </a:t>
            </a:r>
            <a:r>
              <a:rPr lang="fr-FR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endParaRPr lang="ar-DZ" sz="9600" b="1" dirty="0">
              <a:solidFill>
                <a:prstClr val="black"/>
              </a:solidFill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ctr"/>
            <a:endParaRPr lang="ar-DZ" sz="11200" b="1" dirty="0" smtClean="0">
              <a:solidFill>
                <a:prstClr val="black"/>
              </a:solidFill>
              <a:highlight>
                <a:srgbClr val="FFFF00"/>
              </a:highlight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ctr"/>
            <a:endParaRPr lang="ar-DZ" sz="11200" b="1" dirty="0" smtClean="0">
              <a:solidFill>
                <a:prstClr val="black"/>
              </a:solidFill>
              <a:highlight>
                <a:srgbClr val="FFFF00"/>
              </a:highlight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r>
              <a:rPr lang="fr-FR" sz="9600" b="1" dirty="0" smtClean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9600" b="1" dirty="0" smtClean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96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96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9600" dirty="0"/>
          </a:p>
        </p:txBody>
      </p:sp>
    </p:spTree>
    <p:extLst>
      <p:ext uri="{BB962C8B-B14F-4D97-AF65-F5344CB8AC3E}">
        <p14:creationId xmlns:p14="http://schemas.microsoft.com/office/powerpoint/2010/main" val="206223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879" y="231820"/>
            <a:ext cx="11500834" cy="6503831"/>
          </a:xfrm>
        </p:spPr>
        <p:txBody>
          <a:bodyPr/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توقيت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الجلسة الثانية من الساعة :11:30 –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12:15</a:t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</a:t>
            </a:r>
            <a:r>
              <a:rPr lang="ar-DZ" sz="2400" b="1" dirty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رئاسة الجلسة الثانية : أ .د </a:t>
            </a:r>
            <a:r>
              <a:rPr lang="ar-DZ" sz="2400" b="1" dirty="0" smtClean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لصلج نوال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المداخلة الأولى : د/ </a:t>
            </a:r>
            <a:r>
              <a:rPr lang="ar-DZ" sz="2400" b="1" dirty="0" err="1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حمامدة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لامية : حل الخلاف بين الغرفتين في ظل التعديل الدستوري الجديد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</a:t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-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الثانية  : د/ نادية كامل و د/ وفاء بالشعور : اختصاصات رئيس الجمهورية في ظل التعديل الدستوري لسنة 2026. </a:t>
            </a: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المداخلة الثالثة : د/ فايزة بوشامة : شروط الترشح لرئاسة الجمهورية في ظل القانون رقم 26-04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</a:t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المداخلة الرابعة  : د/ </a:t>
            </a:r>
            <a:r>
              <a:rPr lang="ar-DZ" sz="2400" b="1" dirty="0" err="1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حفايظية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سمير : إصلاحات المجلس الأعلى للقضاء كضمانة لاستقلالية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القضاء </a:t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      فتح باب المناقشة: 12:15 -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12:30</a:t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ملاحظة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لكل متدخل 15 دقيقة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 </a:t>
            </a: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قراءة التوصيات </a:t>
            </a: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توزيع الشهادات </a:t>
            </a:r>
            <a:endParaRPr lang="fr-FR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9174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41</Words>
  <Application>Microsoft Office PowerPoint</Application>
  <PresentationFormat>Grand écran</PresentationFormat>
  <Paragraphs>28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 Unicode MS</vt:lpstr>
      <vt:lpstr>Arial</vt:lpstr>
      <vt:lpstr>Calibri</vt:lpstr>
      <vt:lpstr>Simplified Arabic</vt:lpstr>
      <vt:lpstr>Traditional Arabic</vt:lpstr>
      <vt:lpstr>Trebuchet MS</vt:lpstr>
      <vt:lpstr>Wingdings 3</vt:lpstr>
      <vt:lpstr>Facette</vt:lpstr>
      <vt:lpstr>        </vt:lpstr>
      <vt:lpstr>توقيت الجلسة الثانية من الساعة :11:30 – 12:15                    رئاسة الجلسة الثانية : أ .د لصلج نوال  - المداخلة الأولى : د/ حمامدة لامية : حل الخلاف بين الغرفتين في ظل التعديل الدستوري الجديد .              - المداخلة الثانية  : د/ نادية كامل و د/ وفاء بالشعور : اختصاصات رئيس الجمهورية في ظل التعديل الدستوري لسنة 2026.  - المداخلة الثالثة : د/ فايزة بوشامة : شروط الترشح لرئاسة الجمهورية في ظل القانون رقم 26-04 .  - المداخلة الرابعة  : د/ حفايظية سمير : إصلاحات المجلس الأعلى للقضاء كضمانة لاستقلالية القضاء                               فتح باب المناقشة: 12:15 -12:30  - ملاحظة: لكل متدخل 15 دقيقة -   - قراءة التوصيات  - توزيع الشهادات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</dc:title>
  <dc:creator>abcd</dc:creator>
  <cp:lastModifiedBy>Compte Microsoft</cp:lastModifiedBy>
  <cp:revision>12</cp:revision>
  <dcterms:created xsi:type="dcterms:W3CDTF">2026-04-27T14:55:09Z</dcterms:created>
  <dcterms:modified xsi:type="dcterms:W3CDTF">2026-04-27T18:05:14Z</dcterms:modified>
</cp:coreProperties>
</file>