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64731" autoAdjust="0"/>
  </p:normalViewPr>
  <p:slideViewPr>
    <p:cSldViewPr snapToGrid="0">
      <p:cViewPr varScale="1">
        <p:scale>
          <a:sx n="89" d="100"/>
          <a:sy n="89" d="100"/>
        </p:scale>
        <p:origin x="120" y="102"/>
      </p:cViewPr>
      <p:guideLst/>
    </p:cSldViewPr>
  </p:slideViewPr>
  <p:outlineViewPr>
    <p:cViewPr>
      <p:scale>
        <a:sx n="33" d="100"/>
        <a:sy n="33" d="100"/>
      </p:scale>
      <p:origin x="0" y="-35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224BA-3C1C-47BD-AE3C-6CE9315CA563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248E3-58FF-4A09-896B-C32F127CC1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005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248E3-58FF-4A09-896B-C32F127CC1B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402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09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080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401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74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7297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123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231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7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30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68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00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87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49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80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75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93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464D7-5D59-4C98-98DE-8D99F145CB06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641DA3-D183-4E68-8653-B13B6D1CC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622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2732" y="352599"/>
            <a:ext cx="8925062" cy="1064077"/>
          </a:xfrm>
        </p:spPr>
        <p:txBody>
          <a:bodyPr>
            <a:normAutofit fontScale="90000"/>
          </a:bodyPr>
          <a:lstStyle/>
          <a:p>
            <a:pPr rtl="1">
              <a:lnSpc>
                <a:spcPct val="107000"/>
              </a:lnSpc>
              <a:spcAft>
                <a:spcPts val="800"/>
              </a:spcAft>
            </a:pPr>
            <a:r>
              <a:rPr lang="fr-FR" sz="1800" b="1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18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1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8339" y="352599"/>
            <a:ext cx="9053848" cy="628487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ar-DZ" sz="9600" b="1" dirty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بر</a:t>
            </a:r>
            <a:r>
              <a:rPr lang="ar-DZ" sz="11200" b="1" dirty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نامج الندوة </a:t>
            </a:r>
            <a:r>
              <a:rPr lang="ar-DZ" sz="11200" b="1" dirty="0" err="1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الدّكتورالية</a:t>
            </a:r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11200" b="1" dirty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حول  : </a:t>
            </a:r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استخدام تقنيات الذّكاء الاصطناعي في البحوث القانونية </a:t>
            </a:r>
          </a:p>
          <a:p>
            <a:pPr algn="ctr"/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–بحوث الدّكتوراه نموذجًا- </a:t>
            </a:r>
          </a:p>
          <a:p>
            <a:pPr algn="ctr"/>
            <a:r>
              <a:rPr lang="ar-DZ" sz="80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يوم 03 جوان 2026</a:t>
            </a:r>
          </a:p>
          <a:p>
            <a:pPr algn="ctr"/>
            <a:r>
              <a:rPr lang="ar-DZ" sz="96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قاعة المناقشات</a:t>
            </a: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ctr">
              <a:buClr>
                <a:srgbClr val="90C226"/>
              </a:buClr>
            </a:pP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توقيت </a:t>
            </a:r>
            <a:r>
              <a:rPr lang="ar-DZ" sz="9600" b="1" dirty="0" smtClean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الجلسة الافتتاحية: من </a:t>
            </a:r>
            <a:r>
              <a:rPr lang="ar-DZ" sz="9600" b="1" dirty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الساعة: </a:t>
            </a:r>
            <a:r>
              <a:rPr lang="ar-DZ" sz="9600" b="1" dirty="0" smtClean="0">
                <a:solidFill>
                  <a:prstClr val="black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09:30 – 10:00</a:t>
            </a:r>
            <a:endParaRPr lang="ar-DZ" sz="9600" b="1" dirty="0">
              <a:solidFill>
                <a:prstClr val="black"/>
              </a:solidFill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ctr">
              <a:buClr>
                <a:srgbClr val="90C226"/>
              </a:buClr>
            </a:pPr>
            <a:r>
              <a:rPr lang="fr-FR" sz="9600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9600" b="1" u="sng" dirty="0" smtClean="0">
                <a:solidFill>
                  <a:prstClr val="black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الجلسة الافتتاحية</a:t>
            </a:r>
            <a:endParaRPr lang="ar-DZ" sz="11200" b="1" u="sng" dirty="0" smtClean="0">
              <a:solidFill>
                <a:prstClr val="black"/>
              </a:solidFill>
              <a:highlight>
                <a:srgbClr val="FFFF00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ctr"/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كلمة رئيس الجامعة: </a:t>
            </a:r>
            <a:r>
              <a:rPr lang="ar-DZ" sz="11200" b="1" dirty="0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أ/د </a:t>
            </a:r>
            <a:r>
              <a:rPr lang="ar-DZ" sz="11200" b="1" dirty="0" err="1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بوفندي</a:t>
            </a:r>
            <a:r>
              <a:rPr lang="ar-DZ" sz="11200" b="1" dirty="0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توفيق</a:t>
            </a:r>
          </a:p>
          <a:p>
            <a:pPr algn="ctr"/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كلمة عميد كلية الحقوق والعلوم السياسية: </a:t>
            </a:r>
            <a:r>
              <a:rPr lang="ar-DZ" sz="11200" b="1" dirty="0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أ/د </a:t>
            </a:r>
            <a:r>
              <a:rPr lang="ar-DZ" sz="11200" b="1" dirty="0" err="1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بوحديد</a:t>
            </a:r>
            <a:r>
              <a:rPr lang="ar-DZ" sz="11200" b="1" dirty="0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فارس</a:t>
            </a:r>
          </a:p>
          <a:p>
            <a:pPr algn="ctr"/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كلمة رئيسة النّدوة </a:t>
            </a:r>
            <a:r>
              <a:rPr lang="ar-DZ" sz="11200" b="1" dirty="0" err="1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الدّكتورالية</a:t>
            </a:r>
            <a:r>
              <a:rPr lang="ar-DZ" sz="11200" b="1" dirty="0" smtClean="0">
                <a:solidFill>
                  <a:prstClr val="black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11200" b="1" dirty="0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أ/د </a:t>
            </a:r>
            <a:r>
              <a:rPr lang="ar-DZ" sz="11200" b="1" dirty="0" err="1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غزيوي</a:t>
            </a:r>
            <a:r>
              <a:rPr lang="ar-DZ" sz="11200" b="1" dirty="0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11200" b="1" dirty="0" err="1" smtClean="0">
                <a:solidFill>
                  <a:schemeClr val="accent5"/>
                </a:solidFill>
                <a:highlight>
                  <a:srgbClr val="FFFF00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هندة</a:t>
            </a:r>
            <a:endParaRPr lang="ar-DZ" sz="11200" b="1" dirty="0" smtClean="0">
              <a:solidFill>
                <a:schemeClr val="accent5"/>
              </a:solidFill>
              <a:highlight>
                <a:srgbClr val="FFFF00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ctr"/>
            <a:endParaRPr lang="ar-DZ" sz="11200" b="1" dirty="0" smtClean="0">
              <a:solidFill>
                <a:prstClr val="black"/>
              </a:solidFill>
              <a:highlight>
                <a:srgbClr val="FFFF00"/>
              </a:highlight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 smtClean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endParaRPr lang="ar-DZ" sz="96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/>
            <a:r>
              <a:rPr lang="fr-FR" sz="9600" b="1" dirty="0" smtClean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9600" b="1" dirty="0" smtClean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96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96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9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9600" dirty="0"/>
          </a:p>
        </p:txBody>
      </p:sp>
    </p:spTree>
    <p:extLst>
      <p:ext uri="{BB962C8B-B14F-4D97-AF65-F5344CB8AC3E}">
        <p14:creationId xmlns:p14="http://schemas.microsoft.com/office/powerpoint/2010/main" val="206223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88134"/>
            <a:ext cx="12192000" cy="7250936"/>
          </a:xfrm>
        </p:spPr>
        <p:txBody>
          <a:bodyPr/>
          <a:lstStyle/>
          <a:p>
            <a:pPr rtl="1">
              <a:lnSpc>
                <a:spcPct val="107000"/>
              </a:lnSpc>
              <a:spcAft>
                <a:spcPts val="800"/>
              </a:spcAft>
            </a:pP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                          توقيت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الجلسة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الأولى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الساعة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:10:00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–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11:00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                     </a:t>
            </a:r>
            <a:r>
              <a:rPr lang="ar-DZ" sz="2400" b="1" dirty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رئاسة الجلسة </a:t>
            </a:r>
            <a:r>
              <a:rPr lang="ar-DZ" sz="2400" b="1" dirty="0" smtClean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الأولى </a:t>
            </a:r>
            <a:r>
              <a:rPr lang="ar-DZ" sz="2400" b="1" dirty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أ .</a:t>
            </a:r>
            <a:r>
              <a:rPr lang="ar-DZ" sz="2400" b="1" dirty="0" smtClean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err="1" smtClean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بودفع</a:t>
            </a:r>
            <a:r>
              <a:rPr lang="ar-DZ" sz="2400" b="1" dirty="0" smtClean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علي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الأولى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قروف جمال من جامعة سكيكدة: إشكالات وحلول ضبط استخدام الذّكاء الاصطناعي في بحوث الدّكتوراه وتأثير ذلك على منهجية البحث العلمي –دراسة نقدية-.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الثانية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بن لعريبي راضية من جامعة سكيكدة - د/</a:t>
            </a:r>
            <a:r>
              <a:rPr lang="ar-DZ" sz="24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شعلال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نوال من جامعة سكيكدة: تأثير أدوات الذّكاء الاصطناعي على جودة البحوث العلمية.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الثالثة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لخشين أحسن من جامعة سكيكدة: مفهوم الذّكاء الاصطناعي وآليات استخدامه في البحوث العلمية.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الرابعة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طلبي ليلى من جامعة الجزائر -  أد/ </a:t>
            </a:r>
            <a:r>
              <a:rPr lang="ar-DZ" sz="24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غزيوي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هندة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من جامعة سكيكدة: الاستعانة بأدوات الذّكاء الاصطناعي في إعداد أطروحة الدكتوراه – بين سرعة البحث ومتطلبات جودة البحوث العلمية –.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الخامسة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دوب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نصيرة من جامعة سكيكدة: أدوات الذكاء الاصطناعي في أطروحات الدّكتوراه القانونية: كفاءة الإنجاز مقابل تحدي الأمانة العلمية.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السّادسة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موات مجيد من جامعة سكيكدة – د/ العايب جمال من جامعة سكيكدة: </a:t>
            </a:r>
            <a:r>
              <a:rPr lang="fr-FR" sz="20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Ethical</a:t>
            </a:r>
            <a:r>
              <a:rPr lang="fr-FR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Framework </a:t>
            </a:r>
            <a: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For the </a:t>
            </a:r>
            <a: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Use </a:t>
            </a:r>
            <a: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of AI in </a:t>
            </a:r>
            <a:r>
              <a:rPr lang="fr-FR" sz="20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Legal</a:t>
            </a:r>
            <a: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fr-FR" sz="20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Research</a:t>
            </a:r>
            <a: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For PHD </a:t>
            </a:r>
            <a:r>
              <a:rPr lang="fr-FR" sz="20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Students</a:t>
            </a:r>
            <a:r>
              <a:rPr lang="fr-FR" sz="20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  <a: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0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السابعة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باسل سهام من جامعة سكيكدة: الذّكاء الاصطناعي والأمانة العلمية في البحوث القانونية.</a:t>
            </a:r>
            <a:b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endParaRPr lang="fr-FR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17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توقيت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الجلسة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الثّانية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الساعة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:11:00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– </a:t>
            </a:r>
            <a:r>
              <a:rPr lang="ar-DZ" sz="2400" b="1" dirty="0" smtClean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12:00  </a:t>
            </a: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</a:t>
            </a:r>
            <a:r>
              <a:rPr lang="ar-DZ" sz="2400" b="1" dirty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رئاسة الجلسة </a:t>
            </a:r>
            <a:r>
              <a:rPr lang="ar-DZ" sz="2400" b="1" dirty="0" smtClean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الثّانية : د</a:t>
            </a:r>
            <a:r>
              <a:rPr lang="ar-DZ" sz="2400" b="1" dirty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/ </a:t>
            </a:r>
            <a:r>
              <a:rPr lang="ar-DZ" sz="2400" b="1" dirty="0" smtClean="0">
                <a:solidFill>
                  <a:schemeClr val="tx1"/>
                </a:solidFill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موات مجيد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130628" y="1356780"/>
            <a:ext cx="1193074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2400" b="1" dirty="0" smtClean="0">
                <a:solidFill>
                  <a:schemeClr val="tx2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الأولى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بوصيدة فيصل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سكيكدة – د/ خليفي أسماء من جامعة سكيكدة: أنواع السّياسات المتبعة من طرف المجلات العلمية فيما يخص استخدام الذّكاء الاصطناعي.</a:t>
            </a: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الثانية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بن يوسف فاطمة الزهرة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سكيكدة - د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/ مجدوب لامية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</a:t>
            </a:r>
            <a:r>
              <a:rPr lang="ar-DZ" sz="2400" b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قالمة: حوكمة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استخدام الذّكاء الاصطناعي في البحوث القانونية – نحو إطار قانوني وأخلاقي يضمن سلامة البحث العلمي-.</a:t>
            </a:r>
            <a:r>
              <a:rPr lang="fr-FR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الثالثة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شيروف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نهى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سكيكدة: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التّصور التّحليلي لاستخدامات الذّكاء الاصطناعي في صياغة إشكاليات البحوث القانونية.</a:t>
            </a: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الرابعة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زيان هدى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سكيكدة: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إشكالية دقة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الاستشهادات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المرجعية في البحوث القانونية في ظل استخدام تقنيات الذّكاء الاصطناعي.</a:t>
            </a: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الخامسة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مسيخ محمد لمين  من جامعة سكيكدة – د/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لعدايسية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فوزي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سكيكدة: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المعايير الدّولية المنظمة لاستعمال الذّكاء الاصطناعي في الكتابة الأكاديمية بين منطق التّنظيم ومنطق التّحوط.</a:t>
            </a:r>
          </a:p>
          <a:p>
            <a:pPr lvl="5"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السّادسة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هبهوب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فوزية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عنابة: تحديات استخدام مصادر البحث العلمي في ظلّ تطور أدوات وتقنيات الذّكاء الاصطناعي.</a:t>
            </a:r>
          </a:p>
          <a:p>
            <a:pPr lvl="5" algn="r"/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السّابعة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علي لعور سامية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سكيكدة – د/ وهراني إيمان من جامعة تلمسان: استخدام الذّكاء الاصطناعي في أطروحات الدّكتوراه بين تعزيز الكفاءة ومخاطر المساس بالأصالة العلمية.</a:t>
            </a:r>
            <a:endParaRPr lang="ar-DZ" sz="2400" b="1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5" algn="r"/>
            <a:endParaRPr lang="ar-DZ" sz="2400" b="1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5" algn="ctr"/>
            <a:endParaRPr lang="ar-DZ" sz="2400" b="1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5" algn="ctr"/>
            <a:endParaRPr lang="ar-DZ" sz="2400" b="1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2628900" lvl="5" indent="-342900" algn="ctr">
              <a:buFontTx/>
              <a:buChar char="-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266526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5057" y="0"/>
            <a:ext cx="121075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توقيت الجلسة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الثّالثة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الساعة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:12:00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–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13:30 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fr-FR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رئاسة الجلسة </a:t>
            </a:r>
            <a:r>
              <a:rPr lang="ar-DZ" sz="2400" b="1" dirty="0" smtClean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الثّالثة </a:t>
            </a:r>
            <a:r>
              <a:rPr lang="ar-DZ" sz="2400" b="1" dirty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 err="1" smtClean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أ.د</a:t>
            </a:r>
            <a:r>
              <a:rPr lang="ar-DZ" sz="2400" b="1" dirty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/ </a:t>
            </a:r>
            <a:r>
              <a:rPr lang="ar-DZ" sz="2400" b="1" dirty="0" err="1" smtClean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غزيوي</a:t>
            </a:r>
            <a:r>
              <a:rPr lang="ar-DZ" sz="2400" b="1" dirty="0" smtClean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 err="1" smtClean="0">
                <a:highlight>
                  <a:srgbClr val="FF00FF"/>
                </a:highlight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هندة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-182880"/>
            <a:ext cx="12008386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ar-DZ" sz="2400" b="1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endParaRPr lang="ar-DZ" sz="2400" b="1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endParaRPr lang="ar-DZ" sz="2400" b="1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endParaRPr lang="ar-DZ" sz="2400" b="1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الأولى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يوب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محمد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سكيكدة – د/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بوغازي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بلال: الضّوابط الأخلاقية في استخدام الذّكاء الاصطناعي في البحوث القانونية، دراسة مقارنة مع مبادئ الشّريعة الإسلامية.   </a:t>
            </a: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الثانية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رواق أمال من جامعة سكيكدة: ضوابط وأخلاقيات الإشراف البشري في عصر الذّكاء الاصطناعي.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الثالثة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غواس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حسينة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سكيكدة: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البحوث القانونية من الطّرق التّقليدية إلى خوارزميات الذّكاء الاصطناعي: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أية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تحديات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أخلاقية وقانونية.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الرابعة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صخري طه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سكيكدة: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الضّوابط القانونية والأخلاقية لاستخدام الذّكاء الاصطناعي في البحوث القانونية.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الخامسة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حاجي كريمة من جامعة سكيكدة – د/ بريك الطّاهر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عنابة: حماية حقوق المؤلف أثناء إعداد البحوث القانونية في ظلّ استخدامات الذّكاء الاصطناعي.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السّادسة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بوشامة فايزة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سكيكدة: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النّزاهة والأمانة الأكاديمية زمن الذّكاء الاصطناعي</a:t>
            </a: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السّابعة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غزال يزيد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من جامعة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سكيكدة – د/ سالم حمزة من جامعة سكيكدة: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الذّكاء الاصطناعي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ودوره في تطوير أدوات البحث في العلوم الاجتماعية.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الثّامنة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شليحي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كريمة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سكيكدة: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تحديات تحول الذّكاء الاصطناعي من أداة ارتقاء بالبحوث القانونية إلى سرقة علمية.</a:t>
            </a: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المداخلة التّاسعة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د/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قصري عصام من </a:t>
            </a:r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جامعة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سكيكدة: تقييم استخدام أدوات الذّكاء الاصطناعي في البحث العلمي – الحدود والآفاق-</a:t>
            </a:r>
          </a:p>
          <a:p>
            <a:pPr algn="r"/>
            <a:endParaRPr lang="ar-DZ" sz="2400" b="1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                                   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اختتام النّدوة </a:t>
            </a:r>
            <a:r>
              <a:rPr lang="ar-DZ" sz="2400" b="1" u="sng" dirty="0" err="1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الدّكتورالية</a:t>
            </a:r>
            <a:r>
              <a:rPr lang="ar-DZ" sz="2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وقراءة التّوصيات.</a:t>
            </a:r>
          </a:p>
          <a:p>
            <a:pPr algn="r"/>
            <a:r>
              <a:rPr lang="ar-DZ" sz="24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</a:t>
            </a:r>
          </a:p>
          <a:p>
            <a:pPr algn="r"/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/>
            </a:r>
            <a:b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</a:br>
            <a:endParaRPr lang="fr-FR" sz="2400" dirty="0"/>
          </a:p>
          <a:p>
            <a:pPr algn="r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8837941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282</TotalTime>
  <Words>193</Words>
  <Application>Microsoft Office PowerPoint</Application>
  <PresentationFormat>Grand écran</PresentationFormat>
  <Paragraphs>51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Simplified Arabic</vt:lpstr>
      <vt:lpstr>Traditional Arabic</vt:lpstr>
      <vt:lpstr>Trebuchet MS</vt:lpstr>
      <vt:lpstr>Wingdings 3</vt:lpstr>
      <vt:lpstr>Facette</vt:lpstr>
      <vt:lpstr>        </vt:lpstr>
      <vt:lpstr>                                                  توقيت الجلسة الأولى من الساعة :10:00 – 11:00                                                              رئاسة الجلسة الأولى : أ .د/ بودفع علي  - المداخلة الأولى: د/ قروف جمال من جامعة سكيكدة: إشكالات وحلول ضبط استخدام الذّكاء الاصطناعي في بحوث الدّكتوراه وتأثير ذلك على منهجية البحث العلمي –دراسة نقدية-.   - المداخلة الثانية: د/ بن لعريبي راضية من جامعة سكيكدة - د/شعلال نوال من جامعة سكيكدة: تأثير أدوات الذّكاء الاصطناعي على جودة البحوث العلمية. - المداخلة الثالثة: د/ لخشين أحسن من جامعة سكيكدة: مفهوم الذّكاء الاصطناعي وآليات استخدامه في البحوث العلمية. - المداخلة الرابعة: د/ طلبي ليلى من جامعة الجزائر -  أد/ غزيوي هندة من جامعة سكيكدة: الاستعانة بأدوات الذّكاء الاصطناعي في إعداد أطروحة الدكتوراه – بين سرعة البحث ومتطلبات جودة البحوث العلمية –. - المداخلة الخامسة: د/ دوب نصيرة من جامعة سكيكدة: أدوات الذكاء الاصطناعي في أطروحات الدّكتوراه القانونية: كفاءة الإنجاز مقابل تحدي الأمانة العلمية. - المداخلة السّادسة: د/ موات مجيد من جامعة سكيكدة – د/ العايب جمال من جامعة سكيكدة: Ethical Framework For the Use of AI in Legal Research For PHD Students. - المداخلة السابعة: د/ باسل سهام من جامعة سكيكدة: الذّكاء الاصطناعي والأمانة العلمية في البحوث القانونية.  </vt:lpstr>
      <vt:lpstr>                      توقيت الجلسة الثّانية من الساعة :11:00 – 12:00                      رئاسة الجلسة الثّانية : د/ موات مجيد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dc:creator>abcd</dc:creator>
  <cp:lastModifiedBy>Compte Microsoft</cp:lastModifiedBy>
  <cp:revision>51</cp:revision>
  <dcterms:created xsi:type="dcterms:W3CDTF">2026-04-27T14:55:09Z</dcterms:created>
  <dcterms:modified xsi:type="dcterms:W3CDTF">2026-06-02T12:11:27Z</dcterms:modified>
</cp:coreProperties>
</file>